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59B69-E997-4B1A-8166-729899A39EE4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64455-6ECB-4BAA-8FD9-087606988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64455-6ECB-4BAA-8FD9-0876069880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EBD0-AD46-46B3-A01F-2EA69E391D85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B3E8-462C-4E46-A7FB-18E33D093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Century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  <a:t>75 лет – 75 страниц жизни библиотеки</a:t>
            </a:r>
            <a:b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</a:br>
            <a:endParaRPr lang="ru-RU" sz="6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257176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(К юбилею центральной районной библиотеки)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с. Панкрушиха 2010 г.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11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001056" cy="614366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Наши кадры:</a:t>
            </a:r>
          </a:p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Сегодня в библиотеке работают настоящие профессионалы – люди творческие, единомышленники.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Tm="13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4786322"/>
            <a:ext cx="8001056" cy="18573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Вера Николаевна Баур – директор сети муниципальных библиотек с марта 1991 года. Начала работать методистом ЦБС в августе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1979 года.</a:t>
            </a:r>
            <a:endParaRPr lang="ru-RU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E:\Библиотека 21 мая\DSC001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6000792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Tm="15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72074"/>
            <a:ext cx="8001056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Методистом сети библиотек работает Вера  Анатольевна Толстихина. С  августа 1979  по март 1991 года была ст. библиографом ЦБС.</a:t>
            </a:r>
            <a:endParaRPr lang="ru-RU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074" name="Picture 2" descr="E:\Библиотека 21 мая\DSC001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208736" cy="4727575"/>
          </a:xfrm>
          <a:prstGeom prst="rect">
            <a:avLst/>
          </a:prstGeom>
          <a:noFill/>
        </p:spPr>
      </p:pic>
    </p:spTree>
  </p:cSld>
  <p:clrMapOvr>
    <a:masterClrMapping/>
  </p:clrMapOvr>
  <p:transition advTm="121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8358246" cy="1643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Людмила Анатольевна Березина – ещё одна выпускница АГИКа 1979 года. С тех пор бессменно работает гл. библиотекарем по комплектованию и обработке литературы.</a:t>
            </a:r>
            <a:endParaRPr lang="ru-RU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098" name="Picture 2" descr="E:\Библиотека 21 мая\DSC0018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072230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129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929198"/>
            <a:ext cx="8143932" cy="142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Дедкова Ольга Витальевна, окончила Алтайский государственный институт культуры в 1984 году. С 1995 года – зав.читальным залом районной библиотеки.</a:t>
            </a:r>
            <a:endParaRPr lang="ru-RU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122" name="Picture 2" descr="E:\Библиотека 21 мая\DSC00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Tm="11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Book Antiqua" pitchFamily="18" charset="0"/>
              </a:rPr>
              <a:t>Наши выставки:</a:t>
            </a:r>
            <a:endParaRPr lang="ru-RU" sz="60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6146" name="Picture 2" descr="E:\Библиотека 21 мая\фотовыставка\DSC002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E:\Библиотека 21 мая\фотовыставка\DSC002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1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Библиотека 21 мая\фотовыставка\DSC0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  <p:transition advTm="146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Библиотека 21 мая\фотовыставка\DSC0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986"/>
            <a:ext cx="5126260" cy="6835014"/>
          </a:xfrm>
          <a:prstGeom prst="rect">
            <a:avLst/>
          </a:prstGeom>
          <a:noFill/>
        </p:spPr>
      </p:pic>
    </p:spTree>
  </p:cSld>
  <p:clrMapOvr>
    <a:masterClrMapping/>
  </p:clrMapOvr>
  <p:transition advTm="109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929198"/>
            <a:ext cx="8643998" cy="17145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На абонементе трудится Ольга Александровна Алехина, которая начала работать в районной библиотеке в 1978 году в читальном зале, затем – в отделе комплектования и обработки литературы.</a:t>
            </a:r>
            <a:endParaRPr lang="ru-RU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42" name="Picture 2" descr="E:\Библиотека 21 мая\DSC001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Tm="198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66"/>
            <a:ext cx="7572428" cy="58579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Будущее нашей библиотеки – внедрение новых технологий на основе автоматизации.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С 2004 года в библиотеке – должность программиста.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Первый наш программист – Сергей Александрович Хохлов.</a:t>
            </a:r>
            <a:endParaRPr lang="ru-RU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Tm="131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иблиотека 21 мая\DSC0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  <p:transition advTm="1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929198"/>
            <a:ext cx="7929618" cy="1643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  <a:latin typeface="Book Antiqua" pitchFamily="18" charset="0"/>
              </a:rPr>
              <a:t>Елена Николаевна Новохатько – программист ЦРБ с апреля 2008 года.</a:t>
            </a:r>
            <a:endParaRPr lang="ru-RU" sz="2800" dirty="0">
              <a:solidFill>
                <a:srgbClr val="CC0000"/>
              </a:solidFill>
              <a:latin typeface="Book Antiqua" pitchFamily="18" charset="0"/>
            </a:endParaRPr>
          </a:p>
        </p:txBody>
      </p:sp>
      <p:pic>
        <p:nvPicPr>
          <p:cNvPr id="11266" name="Picture 2" descr="E:\Библиотека 21 мая\DSC0017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714375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advTm="1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072074"/>
            <a:ext cx="6715172" cy="11001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  <a:latin typeface="Book Antiqua" pitchFamily="18" charset="0"/>
              </a:rPr>
              <a:t>Сотрудники детской библиотеки – Надежда Ивановна Толстокорова и Светлана Валерьевна Гончарова.</a:t>
            </a:r>
            <a:endParaRPr lang="ru-RU" sz="2800" dirty="0">
              <a:solidFill>
                <a:srgbClr val="CC0000"/>
              </a:solidFill>
              <a:latin typeface="Book Antiqua" pitchFamily="18" charset="0"/>
            </a:endParaRPr>
          </a:p>
        </p:txBody>
      </p:sp>
      <p:pic>
        <p:nvPicPr>
          <p:cNvPr id="12290" name="Picture 2" descr="E:\Библиотека 21 мая\DSC002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Tm="143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7858180" cy="514353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Центральная районная библиотека вместе с детской и сельскими библиотеками – единое целое в совершенствовании библиотечно-информационного обслуживания населения.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Tm="137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Коллектив нашей библиотеки</a:t>
            </a:r>
            <a:endParaRPr lang="ru-RU" sz="2800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2050" name="Picture 2" descr="E:\Библиотека 21 мая\DSC001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423050" cy="4817288"/>
          </a:xfrm>
          <a:prstGeom prst="rect">
            <a:avLst/>
          </a:prstGeom>
          <a:noFill/>
        </p:spPr>
      </p:pic>
    </p:spTree>
  </p:cSld>
  <p:clrMapOvr>
    <a:masterClrMapping/>
  </p:clrMapOvr>
  <p:transition advTm="290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72560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Сегодня центральная библиотека – общедоступный информационный и методический центр для населения и 14-ти библиотек района.</a:t>
            </a:r>
          </a:p>
        </p:txBody>
      </p:sp>
    </p:spTree>
  </p:cSld>
  <p:clrMapOvr>
    <a:masterClrMapping/>
  </p:clrMapOvr>
  <p:transition advTm="24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0719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Фонд районной библиотеки - 22997 экз.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Её услугами пользуются более 1500 читателей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58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8429684" cy="53578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 истории: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1927 год </a:t>
            </a:r>
            <a:r>
              <a:rPr lang="ru-RU" sz="3200" dirty="0" smtClean="0">
                <a:solidFill>
                  <a:schemeClr val="tx1"/>
                </a:solidFill>
              </a:rPr>
              <a:t>– в Панкрушихе работает изба-читальня.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17 марта 1935 года </a:t>
            </a:r>
            <a:r>
              <a:rPr lang="ru-RU" sz="3200" dirty="0" smtClean="0">
                <a:solidFill>
                  <a:schemeClr val="tx1"/>
                </a:solidFill>
              </a:rPr>
              <a:t>– восстановление Панкрушихинского района и открытие районной библиотеки  с первоначальным фондом 650 экз.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Наряду с районной библиотекой до 13 декабря 1953 года существовала изба-читальня.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3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607220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  <a:latin typeface="Book Antiqua" pitchFamily="18" charset="0"/>
              </a:rPr>
              <a:t>В 1940-е – 50-е годы в библиотеке трудились:</a:t>
            </a:r>
            <a:br>
              <a:rPr lang="ru-RU" sz="40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>А. Жерновский</a:t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>В.И. Фёдорова</a:t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>Р.И. Сердюк</a:t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>Малючек</a:t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>М.А. Лобанова</a:t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>А.Н. Зуева</a:t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>Г.С. Кривова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1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428604"/>
            <a:ext cx="4543428" cy="56975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Book Antiqua" pitchFamily="18" charset="0"/>
              </a:rPr>
              <a:t>Кривова Галина Семёновна возглавляла районную библиотеку с августа 1957 по март 1991 года (с августа 1979 года – централизованную библиотечную систему)</a:t>
            </a:r>
            <a:endParaRPr lang="ru-RU" sz="3200" dirty="0">
              <a:solidFill>
                <a:srgbClr val="CC0000"/>
              </a:solidFill>
              <a:latin typeface="Book Antiqua" pitchFamily="18" charset="0"/>
            </a:endParaRPr>
          </a:p>
        </p:txBody>
      </p:sp>
      <p:pic>
        <p:nvPicPr>
          <p:cNvPr id="1027" name="Picture 3" descr="C:\Documents and Settings\Сергей\Рабочий стол\Сканирование EPSON\img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283810" cy="4296211"/>
          </a:xfrm>
          <a:prstGeom prst="rect">
            <a:avLst/>
          </a:prstGeom>
          <a:noFill/>
        </p:spPr>
      </p:pic>
    </p:spTree>
  </p:cSld>
  <p:clrMapOvr>
    <a:masterClrMapping/>
  </p:clrMapOvr>
  <p:transition advTm="68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rgbClr val="C00000"/>
                </a:solidFill>
              </a:rPr>
              <a:t>Заметный след творческой деятельности в библиотеке оставили:</a:t>
            </a:r>
          </a:p>
          <a:p>
            <a:pPr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0070C0"/>
                </a:solidFill>
              </a:rPr>
              <a:t>Е.Г. Белокосова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	Н.И. Толстокорова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	В.И. Ушакова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	В.П. Колбунова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	В.В. Леньшина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	Т.И. Татаева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16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25437C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250</TotalTime>
  <Words>320</Words>
  <Application>Microsoft Office PowerPoint</Application>
  <PresentationFormat>Экран (4:3)</PresentationFormat>
  <Paragraphs>37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75 лет – 75 страниц жизни библиотеки </vt:lpstr>
      <vt:lpstr>Слайд 2</vt:lpstr>
      <vt:lpstr>Слайд 3</vt:lpstr>
      <vt:lpstr>Сегодня центральная библиотека – общедоступный информационный и методический центр для населения и 14-ти библиотек района.</vt:lpstr>
      <vt:lpstr>Фонд районной библиотеки - 22997 экз.  Её услугами пользуются более 1500 читателей </vt:lpstr>
      <vt:lpstr>Слайд 6</vt:lpstr>
      <vt:lpstr>В 1940-е – 50-е годы в библиотеке трудились:  А. Жерновский В.И. Фёдорова Р.И. Сердюк Малючек М.А. Лобанова А.Н. Зуева Г.С. Кривова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Наши выставки: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75 лет – 75 страниц жизни библиотеки </dc:title>
  <dc:creator>Сергей</dc:creator>
  <cp:lastModifiedBy>Сергей</cp:lastModifiedBy>
  <cp:revision>21</cp:revision>
  <dcterms:created xsi:type="dcterms:W3CDTF">2010-05-24T04:49:52Z</dcterms:created>
  <dcterms:modified xsi:type="dcterms:W3CDTF">2010-06-02T08:04:16Z</dcterms:modified>
</cp:coreProperties>
</file>